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0" y="390144"/>
            <a:ext cx="1572768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2026-04-04T23:50:40Z</dcterms:created>
  <dcterms:modified xsi:type="dcterms:W3CDTF">2026-04-04T23:50:40Z</dcterms:modified>
</cp:coreProperties>
</file>