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7475200" cy="9753600"/>
  <p:notesSz cx="17475200" cy="9753600"/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536" y="-84"/>
      </p:cViewPr>
      <p:guideLst>
        <p:guide orient="horz" pos="2880"/>
        <p:guide pos="21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presProps" Target="presProps.xml"  /><Relationship Id="rId18" Type="http://schemas.openxmlformats.org/officeDocument/2006/relationships/viewProps" Target="viewProps.xml"  /><Relationship Id="rId19" Type="http://schemas.openxmlformats.org/officeDocument/2006/relationships/theme" Target="theme/theme1.xml"  /><Relationship Id="rId2" Type="http://schemas.openxmlformats.org/officeDocument/2006/relationships/slide" Target="slides/slide1.xml"  /><Relationship Id="rId20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0640" y="3023616"/>
            <a:ext cx="1485392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21280" y="5462016"/>
            <a:ext cx="1223264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73760" y="2243328"/>
            <a:ext cx="760171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999728" y="2243328"/>
            <a:ext cx="760171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3760" y="390144"/>
            <a:ext cx="15727680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3760" y="2243328"/>
            <a:ext cx="1572768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41568" y="9070848"/>
            <a:ext cx="559206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73760" y="9070848"/>
            <a:ext cx="401929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2582144" y="9070848"/>
            <a:ext cx="401929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0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1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2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3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4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5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9.jpe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wrap="square" lIns="0" tIns="0" rIns="0" bIns="0"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"/>
          <p:cNvSpPr txBox="1"/>
          <p:nvPr/>
        </p:nvSpPr>
        <p:spPr>
          <a:xfrm>
            <a:off x="13614400" y="2133600"/>
            <a:ext cx="1828800" cy="560070"/>
          </a:xfrm>
          <a:prstGeom prst="rect">
            <a:avLst/>
          </a:prstGeom>
          <a:solidFill>
            <a:srgbClr val="f7eed0"/>
          </a:solidFill>
        </p:spPr>
        <p:txBody>
          <a:bodyPr wrap="square">
            <a:spAutoFit/>
          </a:bodyPr>
          <a:p>
            <a:pPr>
              <a:defRPr/>
            </a:pPr>
            <a:r>
              <a:rPr lang="ko-KR" altLang="en-US" sz="3000" b="1">
                <a:latin typeface="나눔고딕 ExtraBold"/>
                <a:ea typeface="나눔고딕 ExtraBold"/>
              </a:rPr>
              <a:t>삯</a:t>
            </a:r>
            <a:r>
              <a:rPr lang="ko-KR" altLang="en-US" sz="3100" b="1">
                <a:latin typeface="나눔고딕 ExtraBold"/>
                <a:ea typeface="나눔고딕 ExtraBold"/>
              </a:rPr>
              <a:t>은 사망</a:t>
            </a:r>
            <a:endParaRPr lang="ko-KR" altLang="en-US" sz="3100" b="1">
              <a:latin typeface="나눔고딕 ExtraBold"/>
              <a:ea typeface="나눔고딕 ExtraBold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13690600" y="2209800"/>
            <a:ext cx="1524000" cy="3600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13919200" y="2590800"/>
            <a:ext cx="259715" cy="360045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12852400" y="2743200"/>
            <a:ext cx="2895600" cy="3600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9" name=""/>
          <p:cNvSpPr txBox="1"/>
          <p:nvPr/>
        </p:nvSpPr>
        <p:spPr>
          <a:xfrm>
            <a:off x="12700000" y="2133600"/>
            <a:ext cx="2895600" cy="541020"/>
          </a:xfrm>
          <a:prstGeom prst="rect">
            <a:avLst/>
          </a:prstGeom>
          <a:solidFill>
            <a:srgbClr val="f7eed0"/>
          </a:solidFill>
          <a:ln>
            <a:solidFill>
              <a:srgbClr val="f7eed0"/>
            </a:solidFill>
          </a:ln>
        </p:spPr>
        <p:txBody>
          <a:bodyPr wrap="square">
            <a:spAutoFit/>
          </a:bodyPr>
          <a:p>
            <a:pPr>
              <a:defRPr/>
            </a:pPr>
            <a:r>
              <a:rPr lang="en-US" altLang="ko-KR" sz="3000">
                <a:latin typeface="나눔고딕 ExtraBold"/>
                <a:ea typeface="나눔고딕 ExtraBold"/>
              </a:rPr>
              <a:t>(</a:t>
            </a:r>
            <a:r>
              <a:rPr lang="ko-KR" altLang="en-US" sz="3000">
                <a:latin typeface="나눔고딕 ExtraBold"/>
                <a:ea typeface="나눔고딕 ExtraBold"/>
              </a:rPr>
              <a:t>죄의 삯은 사망</a:t>
            </a:r>
            <a:r>
              <a:rPr lang="en-US" altLang="ko-KR" sz="3000">
                <a:latin typeface="나눔고딕 ExtraBold"/>
                <a:ea typeface="나눔고딕 ExtraBold"/>
              </a:rPr>
              <a:t>)</a:t>
            </a:r>
            <a:endParaRPr lang="en-US" altLang="ko-KR" sz="3000"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</ep:Words>
  <ep:PresentationFormat>On-screen Show (4:3)</ep:PresentationFormat>
  <ep:Paragraphs>2</ep:Paragraphs>
  <ep:Slides>15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ep:HeadingPairs>
  <ep:TitlesOfParts>
    <vt:vector size="16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2026-03-30T07:35:25.000</dcterms:created>
  <cp:lastModifiedBy>iloveksh</cp:lastModifiedBy>
  <dcterms:modified xsi:type="dcterms:W3CDTF">2026-03-30T07:50:56.489</dcterms:modified>
  <cp:revision>4</cp:revision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