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7475200" cy="9753600"/>
  <p:notesSz cx="174752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10640" y="3023616"/>
            <a:ext cx="1485392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21280" y="5462016"/>
            <a:ext cx="1223264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73760" y="2243328"/>
            <a:ext cx="7601712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999728" y="2243328"/>
            <a:ext cx="7601712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3760" y="390144"/>
            <a:ext cx="15727680" cy="1560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3760" y="2243328"/>
            <a:ext cx="15727680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41568" y="9070848"/>
            <a:ext cx="559206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73760" y="9070848"/>
            <a:ext cx="401929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2582144" y="9070848"/>
            <a:ext cx="401929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2026-03-31T06:47:02Z</dcterms:created>
  <dcterms:modified xsi:type="dcterms:W3CDTF">2026-03-31T06:47:02Z</dcterms:modified>
</cp:coreProperties>
</file>