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7475200" cy="9753600"/>
  <p:notesSz cx="17475200" cy="9753600"/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36" y="-84"/>
      </p:cViewPr>
      <p:guideLst>
        <p:guide orient="horz" pos="2880"/>
        <p:guide pos="2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0" y="390144"/>
            <a:ext cx="1572768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9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6680200" y="3105150"/>
            <a:ext cx="1752600" cy="417195"/>
          </a:xfrm>
          <a:prstGeom prst="rect">
            <a:avLst/>
          </a:prstGeom>
          <a:solidFill>
            <a:srgbClr val="272e38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 sz="2200">
                <a:solidFill>
                  <a:srgbClr val="ffffff"/>
                </a:solidFill>
                <a:latin typeface="나눔고딕 ExtraBold"/>
                <a:ea typeface="나눔고딕 ExtraBold"/>
              </a:rPr>
              <a:t>  세상의 헛된</a:t>
            </a:r>
            <a:endParaRPr lang="ko-KR" altLang="en-US" sz="2200">
              <a:solidFill>
                <a:srgbClr val="ffffff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11328400" y="5791200"/>
            <a:ext cx="3733800" cy="407670"/>
          </a:xfrm>
          <a:prstGeom prst="rect">
            <a:avLst/>
          </a:prstGeom>
          <a:solidFill>
            <a:srgbClr val="272e37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 sz="2100">
                <a:solidFill>
                  <a:srgbClr val="fefefe"/>
                </a:solidFill>
                <a:latin typeface="나눔바른고딕"/>
                <a:ea typeface="나눔바른고딕"/>
              </a:rPr>
              <a:t>형식적인 종교생활에서 벗어나라</a:t>
            </a:r>
            <a:endParaRPr lang="ko-KR" altLang="en-US" sz="2100">
              <a:solidFill>
                <a:srgbClr val="fefefe"/>
              </a:solidFill>
              <a:ea typeface="나눔바른고딕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15062200" y="5791200"/>
            <a:ext cx="21336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14986000" y="5791200"/>
            <a:ext cx="2209800" cy="407669"/>
          </a:xfrm>
          <a:prstGeom prst="rect">
            <a:avLst/>
          </a:prstGeom>
          <a:solidFill>
            <a:srgbClr val="272e37"/>
          </a:solidFill>
        </p:spPr>
        <p:txBody>
          <a:bodyPr wrap="square">
            <a:spAutoFit/>
          </a:bodyPr>
          <a:p>
            <a:pPr>
              <a:defRPr/>
            </a:pPr>
            <a:r>
              <a:rPr lang="en-US" altLang="ko-KR" sz="2100">
                <a:solidFill>
                  <a:srgbClr val="ffffff"/>
                </a:solidFill>
                <a:latin typeface="나눔바른고딕"/>
                <a:ea typeface="나눔바른고딕"/>
              </a:rPr>
              <a:t>(</a:t>
            </a:r>
            <a:r>
              <a:rPr lang="ko-KR" altLang="en-US" sz="2100">
                <a:solidFill>
                  <a:srgbClr val="ffffff"/>
                </a:solidFill>
                <a:latin typeface="나눔바른고딕"/>
                <a:ea typeface="나눔바른고딕"/>
              </a:rPr>
              <a:t>삶이 결여된 제사</a:t>
            </a:r>
            <a:r>
              <a:rPr lang="en-US" altLang="ko-KR" sz="2100">
                <a:solidFill>
                  <a:srgbClr val="ffffff"/>
                </a:solidFill>
                <a:latin typeface="나눔바른고딕"/>
                <a:ea typeface="나눔바른고딕"/>
              </a:rPr>
              <a:t>)</a:t>
            </a:r>
            <a:endParaRPr lang="en-US" altLang="ko-KR" sz="2100">
              <a:solidFill>
                <a:srgbClr val="ffffff"/>
              </a:solidFill>
              <a:ea typeface="나눔바른고딕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9271000" y="4419600"/>
            <a:ext cx="5715000" cy="436245"/>
          </a:xfrm>
          <a:prstGeom prst="rect">
            <a:avLst/>
          </a:prstGeom>
          <a:solidFill>
            <a:srgbClr val="272e37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>
                <a:solidFill>
                  <a:srgbClr val="ffffff"/>
                </a:solidFill>
                <a:latin typeface="나눔고딕"/>
                <a:ea typeface="나눔고딕"/>
              </a:rPr>
              <a:t>잊혀진 은혜를 다시 기억하라</a:t>
            </a:r>
            <a:r>
              <a:rPr lang="en-US" altLang="ko-KR" sz="2300">
                <a:solidFill>
                  <a:srgbClr val="ffffff"/>
                </a:solidFill>
                <a:latin typeface="나눔고딕"/>
                <a:ea typeface="나눔고딕"/>
              </a:rPr>
              <a:t>(</a:t>
            </a:r>
            <a:r>
              <a:rPr lang="ko-KR" altLang="en-US" sz="2300">
                <a:solidFill>
                  <a:srgbClr val="ffffff"/>
                </a:solidFill>
                <a:latin typeface="나눔고딕"/>
                <a:ea typeface="나눔고딕"/>
              </a:rPr>
              <a:t>영적 기억상실</a:t>
            </a:r>
            <a:r>
              <a:rPr lang="en-US" altLang="ko-KR" sz="2300">
                <a:solidFill>
                  <a:srgbClr val="ffffff"/>
                </a:solidFill>
                <a:latin typeface="나눔고딕"/>
                <a:ea typeface="나눔고딕"/>
              </a:rPr>
              <a:t>)</a:t>
            </a:r>
            <a:endParaRPr lang="en-US" altLang="ko-KR" sz="2300">
              <a:solidFill>
                <a:srgbClr val="ffffff"/>
              </a:solidFill>
              <a:latin typeface="나눔고딕"/>
              <a:ea typeface="나눔고딕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6832600" y="3124200"/>
            <a:ext cx="5486400" cy="407669"/>
          </a:xfrm>
          <a:prstGeom prst="rect">
            <a:avLst/>
          </a:prstGeom>
          <a:solidFill>
            <a:srgbClr val="272e37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 sz="2100">
                <a:solidFill>
                  <a:srgbClr val="ffffff"/>
                </a:solidFill>
                <a:latin typeface="나눔고딕"/>
                <a:ea typeface="나눔고딕"/>
              </a:rPr>
              <a:t>세상의 헛된 의지를 부인하라</a:t>
            </a:r>
            <a:r>
              <a:rPr lang="en-US" altLang="ko-KR" sz="2100">
                <a:solidFill>
                  <a:srgbClr val="ffffff"/>
                </a:solidFill>
                <a:latin typeface="나눔고딕"/>
                <a:ea typeface="나눔고딕"/>
              </a:rPr>
              <a:t>(</a:t>
            </a:r>
            <a:r>
              <a:rPr lang="ko-KR" altLang="en-US" sz="2100">
                <a:solidFill>
                  <a:srgbClr val="ffffff"/>
                </a:solidFill>
                <a:latin typeface="나눔고딕"/>
                <a:ea typeface="나눔고딕"/>
              </a:rPr>
              <a:t>거짓된 안전장치</a:t>
            </a:r>
            <a:r>
              <a:rPr lang="en-US" altLang="ko-KR" sz="2100">
                <a:solidFill>
                  <a:srgbClr val="ffffff"/>
                </a:solidFill>
                <a:latin typeface="나눔고딕"/>
                <a:ea typeface="나눔고딕"/>
              </a:rPr>
              <a:t>)</a:t>
            </a:r>
            <a:endParaRPr lang="en-US" altLang="ko-KR" sz="2100">
              <a:solidFill>
                <a:srgbClr val="ffffff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18</ep:Words>
  <ep:PresentationFormat>On-screen Show (4:3)</ep:PresentationFormat>
  <ep:Paragraphs>5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2026-04-01T09:39:42.000</dcterms:created>
  <cp:lastModifiedBy>iloveksh</cp:lastModifiedBy>
  <dcterms:modified xsi:type="dcterms:W3CDTF">2026-04-01T09:56:15.906</dcterms:modified>
  <cp:revision>5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