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0640" y="3023616"/>
            <a:ext cx="1485392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21280" y="5462016"/>
            <a:ext cx="122326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73760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999728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3760" y="390144"/>
            <a:ext cx="1572768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3760" y="2243328"/>
            <a:ext cx="1572768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41568" y="9070848"/>
            <a:ext cx="559206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73760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2582144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2026-04-02T06:28:10Z</dcterms:created>
  <dcterms:modified xsi:type="dcterms:W3CDTF">2026-04-02T06:28:10Z</dcterms:modified>
</cp:coreProperties>
</file>