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7475200" cy="9753600"/>
  <p:notesSz cx="17475200" cy="9753600"/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536" y="-84"/>
      </p:cViewPr>
      <p:guideLst>
        <p:guide orient="horz" pos="2880"/>
        <p:guide pos="21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presProps" Target="presProps.xml"  /><Relationship Id="rId18" Type="http://schemas.openxmlformats.org/officeDocument/2006/relationships/viewProps" Target="viewProps.xml"  /><Relationship Id="rId19" Type="http://schemas.openxmlformats.org/officeDocument/2006/relationships/theme" Target="theme/theme1.xml"  /><Relationship Id="rId2" Type="http://schemas.openxmlformats.org/officeDocument/2006/relationships/slide" Target="slides/slide1.xml"  /><Relationship Id="rId20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0640" y="3023616"/>
            <a:ext cx="1485392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21280" y="5462016"/>
            <a:ext cx="1223264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73760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999728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3760" y="390144"/>
            <a:ext cx="15727680" cy="15605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3760" y="2243328"/>
            <a:ext cx="15727680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941568" y="9070848"/>
            <a:ext cx="559206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73760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2582144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0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2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3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4.jpeg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15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7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8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Relationship Id="rId2" Type="http://schemas.openxmlformats.org/officeDocument/2006/relationships/image" Target="../media/image9.jpe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</p:spPr>
        <p:txBody>
          <a:bodyPr wrap="square" lIns="0" tIns="0" rIns="0" bIns="0"/>
          <a:lstStyle/>
          <a:p>
            <a:pPr>
              <a:defRPr/>
            </a:pPr>
            <a:endParaRPr lang="ko-KR" altLang="en-US"/>
          </a:p>
        </p:txBody>
      </p:sp>
      <p:sp>
        <p:nvSpPr>
          <p:cNvPr id="4" name=""/>
          <p:cNvSpPr txBox="1"/>
          <p:nvPr/>
        </p:nvSpPr>
        <p:spPr>
          <a:xfrm>
            <a:off x="6680200" y="3105150"/>
            <a:ext cx="1752600" cy="417195"/>
          </a:xfrm>
          <a:prstGeom prst="rect">
            <a:avLst/>
          </a:prstGeom>
          <a:solidFill>
            <a:srgbClr val="272e38"/>
          </a:solidFill>
        </p:spPr>
        <p:txBody>
          <a:bodyPr wrap="square">
            <a:spAutoFit/>
          </a:bodyPr>
          <a:p>
            <a:pPr>
              <a:defRPr/>
            </a:pPr>
            <a:r>
              <a:rPr lang="ko-KR" altLang="en-US" sz="2200">
                <a:solidFill>
                  <a:srgbClr val="ffffff"/>
                </a:solidFill>
                <a:latin typeface="나눔고딕 ExtraBold"/>
                <a:ea typeface="나눔고딕 ExtraBold"/>
              </a:rPr>
              <a:t>  세상의 헛된</a:t>
            </a:r>
            <a:endParaRPr lang="ko-KR" altLang="en-US" sz="2200">
              <a:solidFill>
                <a:srgbClr val="ffffff"/>
              </a:solidFill>
              <a:latin typeface="나눔고딕 ExtraBold"/>
              <a:ea typeface="나눔고딕 ExtraBold"/>
            </a:endParaRPr>
          </a:p>
        </p:txBody>
      </p:sp>
      <p:sp>
        <p:nvSpPr>
          <p:cNvPr id="5" name=""/>
          <p:cNvSpPr txBox="1"/>
          <p:nvPr/>
        </p:nvSpPr>
        <p:spPr>
          <a:xfrm>
            <a:off x="11328400" y="5791200"/>
            <a:ext cx="3733800" cy="407670"/>
          </a:xfrm>
          <a:prstGeom prst="rect">
            <a:avLst/>
          </a:prstGeom>
          <a:solidFill>
            <a:srgbClr val="272e37"/>
          </a:solidFill>
        </p:spPr>
        <p:txBody>
          <a:bodyPr wrap="square">
            <a:spAutoFit/>
          </a:bodyPr>
          <a:p>
            <a:pPr>
              <a:defRPr/>
            </a:pPr>
            <a:r>
              <a:rPr lang="ko-KR" altLang="en-US" sz="2100">
                <a:solidFill>
                  <a:srgbClr val="fefefe"/>
                </a:solidFill>
                <a:latin typeface="나눔바른고딕"/>
                <a:ea typeface="나눔바른고딕"/>
              </a:rPr>
              <a:t>형식적인 종교생활에서 벗어나라</a:t>
            </a:r>
            <a:endParaRPr lang="ko-KR" altLang="en-US" sz="2100">
              <a:solidFill>
                <a:srgbClr val="fefefe"/>
              </a:solidFill>
              <a:ea typeface="나눔바른고딕"/>
            </a:endParaRPr>
          </a:p>
        </p:txBody>
      </p:sp>
      <p:sp>
        <p:nvSpPr>
          <p:cNvPr id="6" name=""/>
          <p:cNvSpPr txBox="1"/>
          <p:nvPr/>
        </p:nvSpPr>
        <p:spPr>
          <a:xfrm>
            <a:off x="15062200" y="5791200"/>
            <a:ext cx="2133600" cy="360045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defRPr/>
            </a:pPr>
            <a:endParaRPr lang="ko-KR" altLang="en-US"/>
          </a:p>
        </p:txBody>
      </p:sp>
      <p:sp>
        <p:nvSpPr>
          <p:cNvPr id="8" name=""/>
          <p:cNvSpPr txBox="1"/>
          <p:nvPr/>
        </p:nvSpPr>
        <p:spPr>
          <a:xfrm>
            <a:off x="14986000" y="5791200"/>
            <a:ext cx="2209800" cy="407669"/>
          </a:xfrm>
          <a:prstGeom prst="rect">
            <a:avLst/>
          </a:prstGeom>
          <a:solidFill>
            <a:srgbClr val="272e37"/>
          </a:solidFill>
        </p:spPr>
        <p:txBody>
          <a:bodyPr wrap="square">
            <a:spAutoFit/>
          </a:bodyPr>
          <a:p>
            <a:pPr>
              <a:defRPr/>
            </a:pPr>
            <a:r>
              <a:rPr lang="en-US" altLang="ko-KR" sz="2100">
                <a:solidFill>
                  <a:srgbClr val="ffffff"/>
                </a:solidFill>
                <a:latin typeface="나눔바른고딕"/>
                <a:ea typeface="나눔바른고딕"/>
              </a:rPr>
              <a:t>(</a:t>
            </a:r>
            <a:r>
              <a:rPr lang="ko-KR" altLang="en-US" sz="2100">
                <a:solidFill>
                  <a:srgbClr val="ffffff"/>
                </a:solidFill>
                <a:latin typeface="나눔바른고딕"/>
                <a:ea typeface="나눔바른고딕"/>
              </a:rPr>
              <a:t>삶이 결여된 제사</a:t>
            </a:r>
            <a:r>
              <a:rPr lang="en-US" altLang="ko-KR" sz="2100">
                <a:solidFill>
                  <a:srgbClr val="ffffff"/>
                </a:solidFill>
                <a:latin typeface="나눔바른고딕"/>
                <a:ea typeface="나눔바른고딕"/>
              </a:rPr>
              <a:t>)</a:t>
            </a:r>
            <a:endParaRPr lang="en-US" altLang="ko-KR" sz="2100">
              <a:solidFill>
                <a:srgbClr val="ffffff"/>
              </a:solidFill>
              <a:ea typeface="나눔바른고딕"/>
            </a:endParaRPr>
          </a:p>
        </p:txBody>
      </p:sp>
      <p:sp>
        <p:nvSpPr>
          <p:cNvPr id="9" name=""/>
          <p:cNvSpPr txBox="1"/>
          <p:nvPr/>
        </p:nvSpPr>
        <p:spPr>
          <a:xfrm>
            <a:off x="9271000" y="4419600"/>
            <a:ext cx="5715000" cy="436245"/>
          </a:xfrm>
          <a:prstGeom prst="rect">
            <a:avLst/>
          </a:prstGeom>
          <a:solidFill>
            <a:srgbClr val="272e37"/>
          </a:solidFill>
        </p:spPr>
        <p:txBody>
          <a:bodyPr wrap="square">
            <a:spAutoFit/>
          </a:bodyPr>
          <a:p>
            <a:pPr>
              <a:defRPr/>
            </a:pPr>
            <a:r>
              <a:rPr lang="ko-KR" altLang="en-US" sz="2300">
                <a:solidFill>
                  <a:srgbClr val="ffffff"/>
                </a:solidFill>
                <a:latin typeface="나눔고딕"/>
                <a:ea typeface="나눔고딕"/>
              </a:rPr>
              <a:t>잊혀진 은혜를 다시 기억하라</a:t>
            </a:r>
            <a:r>
              <a:rPr lang="en-US" altLang="ko-KR" sz="2300">
                <a:solidFill>
                  <a:srgbClr val="ffffff"/>
                </a:solidFill>
                <a:latin typeface="나눔고딕"/>
                <a:ea typeface="나눔고딕"/>
              </a:rPr>
              <a:t>(</a:t>
            </a:r>
            <a:r>
              <a:rPr lang="ko-KR" altLang="en-US" sz="2300">
                <a:solidFill>
                  <a:srgbClr val="ffffff"/>
                </a:solidFill>
                <a:latin typeface="나눔고딕"/>
                <a:ea typeface="나눔고딕"/>
              </a:rPr>
              <a:t>영적 기억상실</a:t>
            </a:r>
            <a:r>
              <a:rPr lang="en-US" altLang="ko-KR" sz="2300">
                <a:solidFill>
                  <a:srgbClr val="ffffff"/>
                </a:solidFill>
                <a:latin typeface="나눔고딕"/>
                <a:ea typeface="나눔고딕"/>
              </a:rPr>
              <a:t>)</a:t>
            </a:r>
            <a:endParaRPr lang="en-US" altLang="ko-KR" sz="2300">
              <a:solidFill>
                <a:srgbClr val="ffffff"/>
              </a:solidFill>
              <a:latin typeface="나눔고딕"/>
              <a:ea typeface="나눔고딕"/>
            </a:endParaRPr>
          </a:p>
        </p:txBody>
      </p:sp>
      <p:sp>
        <p:nvSpPr>
          <p:cNvPr id="10" name=""/>
          <p:cNvSpPr txBox="1"/>
          <p:nvPr/>
        </p:nvSpPr>
        <p:spPr>
          <a:xfrm>
            <a:off x="6832600" y="3124200"/>
            <a:ext cx="5486400" cy="407669"/>
          </a:xfrm>
          <a:prstGeom prst="rect">
            <a:avLst/>
          </a:prstGeom>
          <a:solidFill>
            <a:srgbClr val="272e37"/>
          </a:solidFill>
        </p:spPr>
        <p:txBody>
          <a:bodyPr wrap="square">
            <a:spAutoFit/>
          </a:bodyPr>
          <a:p>
            <a:pPr>
              <a:defRPr/>
            </a:pPr>
            <a:r>
              <a:rPr lang="ko-KR" altLang="en-US" sz="2100">
                <a:solidFill>
                  <a:srgbClr val="ffffff"/>
                </a:solidFill>
                <a:latin typeface="나눔고딕"/>
                <a:ea typeface="나눔고딕"/>
              </a:rPr>
              <a:t>세상의 헛된 의지를 부인하라</a:t>
            </a:r>
            <a:r>
              <a:rPr lang="en-US" altLang="ko-KR" sz="2100">
                <a:solidFill>
                  <a:srgbClr val="ffffff"/>
                </a:solidFill>
                <a:latin typeface="나눔고딕"/>
                <a:ea typeface="나눔고딕"/>
              </a:rPr>
              <a:t>(</a:t>
            </a:r>
            <a:r>
              <a:rPr lang="ko-KR" altLang="en-US" sz="2100">
                <a:solidFill>
                  <a:srgbClr val="ffffff"/>
                </a:solidFill>
                <a:latin typeface="나눔고딕"/>
                <a:ea typeface="나눔고딕"/>
              </a:rPr>
              <a:t>거짓된 안전장치</a:t>
            </a:r>
            <a:r>
              <a:rPr lang="en-US" altLang="ko-KR" sz="2100">
                <a:solidFill>
                  <a:srgbClr val="ffffff"/>
                </a:solidFill>
                <a:latin typeface="나눔고딕"/>
                <a:ea typeface="나눔고딕"/>
              </a:rPr>
              <a:t>)</a:t>
            </a:r>
            <a:endParaRPr lang="en-US" altLang="ko-KR" sz="2100">
              <a:solidFill>
                <a:srgbClr val="ffffff"/>
              </a:solidFill>
              <a:latin typeface="나눔고딕"/>
              <a:ea typeface="나눔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18</ep:Words>
  <ep:PresentationFormat>On-screen Show (4:3)</ep:PresentationFormat>
  <ep:Paragraphs>5</ep:Paragraphs>
  <ep:Slides>15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ep:HeadingPairs>
  <ep:TitlesOfParts>
    <vt:vector size="16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2026-04-01T09:39:42.000</dcterms:created>
  <cp:lastModifiedBy>iloveksh</cp:lastModifiedBy>
  <dcterms:modified xsi:type="dcterms:W3CDTF">2026-04-01T09:56:15.906</dcterms:modified>
  <cp:revision>5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