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7475200" cy="9753600"/>
  <p:notesSz cx="17475200" cy="97536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2026-03-31T06:47:02Z</dcterms:created>
  <dcterms:modified xsi:type="dcterms:W3CDTF">2026-03-31T06:47:02Z</dcterms:modified>
</cp:coreProperties>
</file>