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7475200" cy="9753600"/>
  <p:notesSz cx="17475200" cy="97536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10640" y="3023616"/>
            <a:ext cx="14853920" cy="20482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621280" y="5462016"/>
            <a:ext cx="12232640" cy="243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873760" y="2243328"/>
            <a:ext cx="7601712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8999728" y="2243328"/>
            <a:ext cx="7601712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73760" y="390144"/>
            <a:ext cx="15727680" cy="15605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3760" y="2243328"/>
            <a:ext cx="15727680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5941568" y="9070848"/>
            <a:ext cx="5592064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873760" y="9070848"/>
            <a:ext cx="401929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2582144" y="9070848"/>
            <a:ext cx="401929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7475200" cy="9753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2026-04-02T06:28:10Z</dcterms:created>
  <dcterms:modified xsi:type="dcterms:W3CDTF">2026-04-02T06:28:10Z</dcterms:modified>
</cp:coreProperties>
</file>